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306" r:id="rId4"/>
    <p:sldId id="314" r:id="rId5"/>
    <p:sldId id="313" r:id="rId6"/>
    <p:sldId id="310" r:id="rId7"/>
    <p:sldId id="316" r:id="rId8"/>
    <p:sldId id="315" r:id="rId9"/>
    <p:sldId id="317" r:id="rId10"/>
    <p:sldId id="311" r:id="rId11"/>
    <p:sldId id="319" r:id="rId12"/>
    <p:sldId id="308" r:id="rId13"/>
    <p:sldId id="318" r:id="rId14"/>
    <p:sldId id="309" r:id="rId15"/>
    <p:sldId id="320" r:id="rId16"/>
    <p:sldId id="326" r:id="rId17"/>
    <p:sldId id="323" r:id="rId18"/>
    <p:sldId id="324" r:id="rId19"/>
    <p:sldId id="32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58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38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25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88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587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45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530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78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74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4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1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8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8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CF09AE-2617-47D7-9B86-E7560EF0F6C1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AAD9A-F89C-4702-9CD9-B4932E77D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70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科学计算通识实验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00" dirty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冯成亮</a:t>
            </a:r>
            <a:endParaRPr lang="en-US" altLang="zh-CN" sz="1900" dirty="0">
              <a:ln w="3175" cmpd="sng"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1900" dirty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charlon_feng@buaa.edu.cn</a:t>
            </a:r>
          </a:p>
          <a:p>
            <a:r>
              <a:rPr lang="en-US" altLang="zh-CN" sz="1900" dirty="0" smtClean="0">
                <a:ln w="3175" cmpd="sng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</a:rPr>
              <a:t>2021.7.15</a:t>
            </a:r>
            <a:endParaRPr lang="zh-CN" altLang="en-US" sz="1900" dirty="0">
              <a:ln w="3175" cmpd="sng">
                <a:noFill/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闭型积分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闭型牛顿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科特斯面积公式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3/8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复化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组合型公式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组合梯形公式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组合辛普森公式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误差分析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实验五：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计算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h 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使得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误差小于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5.0D-9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。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		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193" y="1867825"/>
            <a:ext cx="2124075" cy="676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9132"/>
          <a:stretch/>
        </p:blipFill>
        <p:spPr>
          <a:xfrm>
            <a:off x="9136280" y="1868992"/>
            <a:ext cx="2019300" cy="6751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193" y="2638543"/>
            <a:ext cx="1219200" cy="571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280" y="2609968"/>
            <a:ext cx="1076325" cy="600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396" y="3482749"/>
            <a:ext cx="3221371" cy="6164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8185" y="4178797"/>
            <a:ext cx="2849582" cy="41476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7990" y="4633013"/>
            <a:ext cx="1183297" cy="50618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544" y="4801341"/>
            <a:ext cx="1212187" cy="3274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8226" y="5200814"/>
            <a:ext cx="2409541" cy="56157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8226" y="5859864"/>
            <a:ext cx="2198503" cy="58433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5241" y="3482749"/>
            <a:ext cx="3694107" cy="6069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1393" y="4177650"/>
            <a:ext cx="1279726" cy="41591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8484" y="4633013"/>
            <a:ext cx="1169857" cy="50618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9042" y="4750038"/>
            <a:ext cx="1092646" cy="37419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31393" y="5207042"/>
            <a:ext cx="2037539" cy="55019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1393" y="5899798"/>
            <a:ext cx="2037539" cy="50447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144" y="5653840"/>
            <a:ext cx="46005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递归公式与龙贝格积分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递归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14" y="1629295"/>
            <a:ext cx="4638675" cy="107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14" y="2767482"/>
            <a:ext cx="4333875" cy="1038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14" y="3890664"/>
            <a:ext cx="3286125" cy="800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14" y="4775721"/>
            <a:ext cx="3314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4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递归公式与龙贝格积分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递归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龙贝格积分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330" y="1773383"/>
            <a:ext cx="4968943" cy="14781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904" y="3289564"/>
            <a:ext cx="6734381" cy="9371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561" y="4264707"/>
            <a:ext cx="7625797" cy="24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第二节  递归公式与龙贝格积分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递归辛普森公式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递归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龙贝格积分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401" y="2598346"/>
            <a:ext cx="7305675" cy="885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28" y="4453221"/>
            <a:ext cx="6076835" cy="20171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148" y="3569234"/>
            <a:ext cx="5542928" cy="29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高斯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勒让德积分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逼近原理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76" y="1271878"/>
            <a:ext cx="5834746" cy="26276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84" y="2416968"/>
            <a:ext cx="3672923" cy="7580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84" y="3399298"/>
            <a:ext cx="3615029" cy="7502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84" y="4266744"/>
            <a:ext cx="3517721" cy="686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84" y="5070891"/>
            <a:ext cx="3885001" cy="467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6473" y="4288191"/>
            <a:ext cx="3484760" cy="18411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0918" y="4266744"/>
            <a:ext cx="1724025" cy="485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6243" y="4837273"/>
            <a:ext cx="1028700" cy="742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4054" y="6177574"/>
            <a:ext cx="4124325" cy="4381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0918" y="4907353"/>
            <a:ext cx="10382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高斯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勒让德积分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逼近原理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高斯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勒让德积分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90" y="1773382"/>
            <a:ext cx="7343775" cy="1438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42" y="3603555"/>
            <a:ext cx="80295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高斯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勒让德积分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逼近原理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高斯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勒让德积分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02" y="1629296"/>
            <a:ext cx="6948151" cy="1590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702" y="3305175"/>
            <a:ext cx="6948151" cy="24423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914" y="5833188"/>
            <a:ext cx="54197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4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高斯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勒让德积分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逼近原理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高斯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勒让德积分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286" y="1629295"/>
            <a:ext cx="5172489" cy="477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高斯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勒让德积分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逼近原理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高斯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勒让德积分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高斯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勒让德变换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330" y="1773382"/>
            <a:ext cx="5457825" cy="1276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330" y="3241813"/>
            <a:ext cx="592455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30" y="4686921"/>
            <a:ext cx="61436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第三节  高斯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勒让德积分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逼近原理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高斯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勒让德积分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点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高斯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勒让德变换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58" y="1773382"/>
            <a:ext cx="6619875" cy="175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999" y="3989525"/>
            <a:ext cx="6991350" cy="1323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33" y="5298334"/>
            <a:ext cx="2171700" cy="438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599" y="5425331"/>
            <a:ext cx="1200150" cy="542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033" y="5824537"/>
            <a:ext cx="13239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597" y="3124045"/>
            <a:ext cx="8534400" cy="1507067"/>
          </a:xfrm>
        </p:spPr>
        <p:txBody>
          <a:bodyPr/>
          <a:lstStyle/>
          <a:p>
            <a:r>
              <a:rPr lang="zh-CN" altLang="en-US" dirty="0" smtClean="0"/>
              <a:t>    第六章  数值积分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29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闭型积分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闭型牛顿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科特斯面积公式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3/8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848" y="1629295"/>
            <a:ext cx="5117630" cy="3254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09" y="3811656"/>
            <a:ext cx="4697312" cy="23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闭型积分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闭型牛顿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科特斯面积公式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3/8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09" y="3811656"/>
            <a:ext cx="4697312" cy="2394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924" y="1739840"/>
            <a:ext cx="2552700" cy="46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11739" b="1"/>
          <a:stretch/>
        </p:blipFill>
        <p:spPr>
          <a:xfrm>
            <a:off x="6294672" y="2365513"/>
            <a:ext cx="4000500" cy="3783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635" y="2362875"/>
            <a:ext cx="1276350" cy="371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872" y="3431637"/>
            <a:ext cx="5209470" cy="28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闭型积分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闭型牛顿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科特斯面积公式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3/8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274" y="1788243"/>
            <a:ext cx="2552700" cy="466725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实验一：体验四种积分公式对函数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		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在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[0,1]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上的积分，比较它们的误差。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307" y="2698549"/>
            <a:ext cx="3272360" cy="8636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336" y="2709531"/>
            <a:ext cx="3948463" cy="8526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307" y="3626831"/>
            <a:ext cx="5666634" cy="94554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307" y="4637041"/>
            <a:ext cx="4745014" cy="11658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3060" y="5867584"/>
            <a:ext cx="6104259" cy="8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闭型积分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闭型牛顿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科特斯面积公式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3/8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复化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组合型公式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组合梯形公式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865"/>
          <a:stretch/>
        </p:blipFill>
        <p:spPr>
          <a:xfrm>
            <a:off x="5118652" y="1629295"/>
            <a:ext cx="5228189" cy="19513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718479" y="3724739"/>
            <a:ext cx="5629274" cy="406743"/>
            <a:chOff x="4563304" y="3888893"/>
            <a:chExt cx="6854893" cy="4953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/>
            <a:srcRect t="-2528"/>
            <a:stretch/>
          </p:blipFill>
          <p:spPr>
            <a:xfrm>
              <a:off x="4563304" y="3888893"/>
              <a:ext cx="2647950" cy="4953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197" y="3901715"/>
              <a:ext cx="762000" cy="48247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1472" y="3901715"/>
              <a:ext cx="3514725" cy="482478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652" y="4320455"/>
            <a:ext cx="5228189" cy="23969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184" y="4937909"/>
            <a:ext cx="3638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闭型积分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闭型牛顿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科特斯面积公式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3/8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复化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组合型公式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组合梯形公式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组合辛普森公式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1" y="1773382"/>
            <a:ext cx="4209291" cy="191130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812277" y="3737528"/>
            <a:ext cx="5644805" cy="382879"/>
            <a:chOff x="4030938" y="4020793"/>
            <a:chExt cx="7021375" cy="4762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0938" y="4020793"/>
              <a:ext cx="2619375" cy="47625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4138" y="4020793"/>
              <a:ext cx="3714750" cy="47625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8888" y="4020793"/>
              <a:ext cx="733425" cy="466725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21" y="4239038"/>
            <a:ext cx="5193196" cy="24293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426" y="5281450"/>
            <a:ext cx="34004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6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闭型积分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闭型牛顿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科特斯面积公式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3/8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复化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组合型公式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组合梯形公式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组合辛普森公式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误差分析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82" y="2887069"/>
            <a:ext cx="4648200" cy="857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59" y="4965349"/>
            <a:ext cx="4714875" cy="800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707" y="3888406"/>
            <a:ext cx="6991350" cy="923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282" y="1524040"/>
            <a:ext cx="48291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/>
          <p:cNvSpPr txBox="1">
            <a:spLocks/>
          </p:cNvSpPr>
          <p:nvPr/>
        </p:nvSpPr>
        <p:spPr>
          <a:xfrm>
            <a:off x="4133993" y="1773382"/>
            <a:ext cx="8534400" cy="4234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实验四：计算函数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		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在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[1,6]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上的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积分。</a:t>
            </a: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4349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第一节  闭型积分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73382"/>
            <a:ext cx="8534400" cy="4234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闭型牛顿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科特斯面积公式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梯形公式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辛普森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3/8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布尔公式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复化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组合型公式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组合梯形公式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组合辛普森公式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误差分析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222" y="1829725"/>
            <a:ext cx="4448175" cy="752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193" y="2956251"/>
            <a:ext cx="4448175" cy="1009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127" y="4542169"/>
            <a:ext cx="3896347" cy="15882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135" y="4542169"/>
            <a:ext cx="4253887" cy="15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2429</TotalTime>
  <Words>488</Words>
  <Application>Microsoft Office PowerPoint</Application>
  <PresentationFormat>宽屏</PresentationFormat>
  <Paragraphs>140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幼圆</vt:lpstr>
      <vt:lpstr>Century Gothic</vt:lpstr>
      <vt:lpstr>Wingdings 3</vt:lpstr>
      <vt:lpstr>切片</vt:lpstr>
      <vt:lpstr>科学计算通识实验</vt:lpstr>
      <vt:lpstr>    第六章  数值积分</vt:lpstr>
      <vt:lpstr>第一节  闭型积分</vt:lpstr>
      <vt:lpstr>第一节  闭型积分</vt:lpstr>
      <vt:lpstr>第一节  闭型积分</vt:lpstr>
      <vt:lpstr>第一节  闭型积分</vt:lpstr>
      <vt:lpstr>第一节  闭型积分</vt:lpstr>
      <vt:lpstr>第一节  闭型积分</vt:lpstr>
      <vt:lpstr>第一节  闭型积分</vt:lpstr>
      <vt:lpstr>第一节  闭型积分</vt:lpstr>
      <vt:lpstr>第二节  递归公式与龙贝格积分</vt:lpstr>
      <vt:lpstr>第二节  递归公式与龙贝格积分</vt:lpstr>
      <vt:lpstr>第二节  递归公式与龙贝格积分</vt:lpstr>
      <vt:lpstr>第三节  高斯-勒让德积分</vt:lpstr>
      <vt:lpstr>第三节  高斯-勒让德积分</vt:lpstr>
      <vt:lpstr>第三节  高斯-勒让德积分</vt:lpstr>
      <vt:lpstr>第三节  高斯-勒让德积分</vt:lpstr>
      <vt:lpstr>第三节  高斯-勒让德积分</vt:lpstr>
      <vt:lpstr>第三节  高斯-勒让德积分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科学计算通识实验</dc:title>
  <dc:creator>401</dc:creator>
  <cp:lastModifiedBy>401</cp:lastModifiedBy>
  <cp:revision>318</cp:revision>
  <dcterms:created xsi:type="dcterms:W3CDTF">2021-07-09T17:14:09Z</dcterms:created>
  <dcterms:modified xsi:type="dcterms:W3CDTF">2021-07-15T02:28:59Z</dcterms:modified>
</cp:coreProperties>
</file>